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1" r:id="rId4"/>
    <p:sldId id="272" r:id="rId5"/>
    <p:sldId id="262" r:id="rId6"/>
    <p:sldId id="269" r:id="rId7"/>
    <p:sldId id="264" r:id="rId8"/>
    <p:sldId id="263" r:id="rId9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4052E-3BF6-4BE0-8DDA-7FC5838EE63F}" type="datetimeFigureOut">
              <a:rPr lang="es-EC" smtClean="0"/>
              <a:pPr/>
              <a:t>02/05/2013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6AE9F-C006-4FAF-B0AF-EE746E30E58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285720" y="357166"/>
            <a:ext cx="85011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la crítica de la geografía a la Geografía Crítica: </a:t>
            </a:r>
          </a:p>
          <a:p>
            <a:pPr algn="ctr"/>
            <a:r>
              <a:rPr lang="es-EC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breve acercamiento teórico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500306"/>
            <a:ext cx="3681420" cy="403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aixaDeTexto 3"/>
          <p:cNvSpPr txBox="1"/>
          <p:nvPr/>
        </p:nvSpPr>
        <p:spPr>
          <a:xfrm>
            <a:off x="7000892" y="5857892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Noviembre </a:t>
            </a:r>
            <a:r>
              <a:rPr lang="es-EC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  <a:endParaRPr lang="es-EC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500166" y="500042"/>
            <a:ext cx="6143668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Geografía como saber del Estado</a:t>
            </a:r>
            <a:endParaRPr lang="es-EC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4085778" cy="511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4857752" y="1357298"/>
            <a:ext cx="40004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2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Siglo XVI – Estados Absolutistas</a:t>
            </a:r>
          </a:p>
          <a:p>
            <a:pPr algn="ctr"/>
            <a:r>
              <a:rPr lang="es-EC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“Geógrafo”: funcionario del rey para hacer mapas  = controlar y organizar el espacio</a:t>
            </a:r>
          </a:p>
          <a:p>
            <a:pPr algn="ctr"/>
            <a:r>
              <a:rPr lang="es-EC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Territorio = atributo del Estado</a:t>
            </a:r>
          </a:p>
          <a:p>
            <a:pPr algn="ctr"/>
            <a:endParaRPr lang="es-EC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EC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C" sz="2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Siglo XIX – Estado-Nación</a:t>
            </a:r>
          </a:p>
          <a:p>
            <a:pPr algn="ctr"/>
            <a:r>
              <a:rPr lang="es-EC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Asociación naturalizada </a:t>
            </a:r>
          </a:p>
          <a:p>
            <a:pPr algn="ctr"/>
            <a:r>
              <a:rPr lang="es-EC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Estado – Nación – Territorio</a:t>
            </a:r>
          </a:p>
          <a:p>
            <a:pPr algn="ctr"/>
            <a:r>
              <a:rPr lang="es-EC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Geografía académica y escolar</a:t>
            </a:r>
          </a:p>
          <a:p>
            <a:pPr algn="ctr"/>
            <a:endParaRPr lang="es-EC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EC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C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Desarticulación de otras lógicas territoriales.</a:t>
            </a:r>
            <a:endParaRPr lang="es-EC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CuadroTexto"/>
          <p:cNvSpPr txBox="1"/>
          <p:nvPr/>
        </p:nvSpPr>
        <p:spPr>
          <a:xfrm>
            <a:off x="2143108" y="500042"/>
            <a:ext cx="5072098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la crítica de la Geografía…</a:t>
            </a:r>
            <a:endParaRPr lang="es-EC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1 CuadroTexto"/>
          <p:cNvSpPr txBox="1"/>
          <p:nvPr/>
        </p:nvSpPr>
        <p:spPr>
          <a:xfrm>
            <a:off x="642910" y="1714488"/>
            <a:ext cx="792961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24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“La Geografía: un arma para la Guerra”, Yves Lacoste, 1976</a:t>
            </a: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es-EC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“la Geografía sirve para hacer la guerra” </a:t>
            </a:r>
          </a:p>
          <a:p>
            <a:pPr algn="ctr"/>
            <a:endParaRPr lang="es-EC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Geografía como “instrumento de fuerza para los que ostentan el poder”, saber estratégico estrechamente unido a un conjunto de prácticas políticas y militares</a:t>
            </a:r>
          </a:p>
          <a:p>
            <a:pPr algn="ctr"/>
            <a:endParaRPr lang="es-EC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Geografía escolar: memorización de fenómenos geográficos</a:t>
            </a:r>
            <a:r>
              <a:rPr lang="es-EC" sz="2800" dirty="0" smtClean="0"/>
              <a:t> </a:t>
            </a: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mantiene poder estratégico dela geografía en las manos del Estado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42976" y="571480"/>
            <a:ext cx="707236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“El </a:t>
            </a:r>
            <a:r>
              <a:rPr lang="es-EC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mapa</a:t>
            </a:r>
            <a:r>
              <a:rPr lang="es-EC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es la forma de </a:t>
            </a:r>
            <a:r>
              <a:rPr lang="es-EC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representación</a:t>
            </a:r>
            <a:r>
              <a:rPr lang="es-EC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geográfica por excelencia; sobre el mapa deben ser llevadas todas las informaciones necesarias para la elaboración de las tácticas y de las estrategias. La formalización del espacio significada por el mapa no es gratuita ni desinteresada: </a:t>
            </a:r>
            <a:r>
              <a:rPr lang="es-EC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medio de dominación indispensable</a:t>
            </a:r>
            <a:r>
              <a:rPr lang="es-EC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de dominación del espacio, el mapa fue elaborado en primer lugar </a:t>
            </a:r>
            <a:r>
              <a:rPr lang="es-EC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s-EC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militares y </a:t>
            </a:r>
            <a:r>
              <a:rPr lang="es-EC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s-EC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militares” </a:t>
            </a:r>
          </a:p>
          <a:p>
            <a:pPr algn="ctr"/>
            <a:r>
              <a:rPr lang="es-EC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(LACOSTE, 1976: 9)</a:t>
            </a:r>
            <a:endParaRPr lang="es-EC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2910" y="1571612"/>
            <a:ext cx="79296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es-EC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Ruptura con la idea de neutralidad científica</a:t>
            </a:r>
          </a:p>
          <a:p>
            <a:pPr algn="ctr">
              <a:buFontTx/>
              <a:buChar char="-"/>
            </a:pPr>
            <a:endParaRPr lang="es-EC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Geografía como ciencia que debe hacer una crítica radical a la sociedad capitalista a través del estudio de la espacialidad de las relaciones de poder y de dominación.</a:t>
            </a:r>
          </a:p>
          <a:p>
            <a:pPr algn="ctr">
              <a:buFontTx/>
              <a:buChar char="-"/>
            </a:pPr>
            <a:endParaRPr lang="es-EC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Importancia de la militancia política</a:t>
            </a:r>
          </a:p>
          <a:p>
            <a:pPr algn="ctr">
              <a:buFontTx/>
              <a:buChar char="-"/>
            </a:pPr>
            <a:endParaRPr lang="pt-B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Ampliación de la comprensión de poder</a:t>
            </a:r>
          </a:p>
          <a:p>
            <a:pPr algn="ctr">
              <a:buFontTx/>
              <a:buChar char="-"/>
            </a:pPr>
            <a:endParaRPr lang="es-EC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Cambio en la enseñanza de geografía en las escuelas</a:t>
            </a:r>
          </a:p>
        </p:txBody>
      </p:sp>
      <p:sp>
        <p:nvSpPr>
          <p:cNvPr id="7" name="2 CuadroTexto"/>
          <p:cNvSpPr txBox="1"/>
          <p:nvPr/>
        </p:nvSpPr>
        <p:spPr>
          <a:xfrm>
            <a:off x="2285984" y="500042"/>
            <a:ext cx="5072098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 a la Geografía Crítica</a:t>
            </a:r>
            <a:endParaRPr lang="es-EC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CuadroTexto"/>
          <p:cNvSpPr txBox="1"/>
          <p:nvPr/>
        </p:nvSpPr>
        <p:spPr>
          <a:xfrm>
            <a:off x="500034" y="1357298"/>
            <a:ext cx="792961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C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Ampliación del concepto de territorio</a:t>
            </a:r>
          </a:p>
          <a:p>
            <a:pPr algn="ctr"/>
            <a:endParaRPr lang="es-EC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pt-BR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Análisis</a:t>
            </a:r>
            <a:r>
              <a:rPr lang="pt-BR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pt-BR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los</a:t>
            </a:r>
            <a:r>
              <a:rPr lang="pt-BR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procesos</a:t>
            </a:r>
            <a:r>
              <a:rPr lang="pt-BR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espaciales</a:t>
            </a:r>
            <a:r>
              <a:rPr lang="pt-BR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desde </a:t>
            </a:r>
            <a:r>
              <a:rPr lang="pt-BR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pt-BR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óptica de grupos contra </a:t>
            </a:r>
            <a:r>
              <a:rPr lang="pt-BR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hegemónicos</a:t>
            </a:r>
            <a:endParaRPr lang="pt-BR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es-EC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Des-ordenamiento territorial</a:t>
            </a:r>
          </a:p>
          <a:p>
            <a:pPr algn="ctr"/>
            <a:r>
              <a:rPr lang="es-EC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pt-BR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pt-BR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Mapeo</a:t>
            </a:r>
            <a:r>
              <a:rPr lang="pt-BR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comunitário</a:t>
            </a:r>
          </a:p>
          <a:p>
            <a:pPr algn="ctr">
              <a:buFontTx/>
              <a:buChar char="-"/>
            </a:pPr>
            <a:endParaRPr lang="pt-BR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C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Reconocimiento de la territorialidad de grupos étnico-</a:t>
            </a:r>
            <a:r>
              <a:rPr lang="es-EC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identitarios</a:t>
            </a:r>
            <a:endParaRPr lang="pt-BR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2 CuadroTexto"/>
          <p:cNvSpPr txBox="1"/>
          <p:nvPr/>
        </p:nvSpPr>
        <p:spPr>
          <a:xfrm>
            <a:off x="2285984" y="500042"/>
            <a:ext cx="5072098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Aportes recientes</a:t>
            </a:r>
            <a:endParaRPr lang="es-EC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85786" y="1225689"/>
            <a:ext cx="77153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Tx/>
              <a:buChar char="-"/>
            </a:pP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¿Qué tipo de geografía se hace hoy en Ecuador? ¿Y, más específicamente, en la universidad de ustedes? ¿Con cuál de estas corrientes se identifica?</a:t>
            </a:r>
          </a:p>
          <a:p>
            <a:pPr lvl="0" algn="just"/>
            <a:endParaRPr lang="pt-B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¿Para qué sirve la geografía académica hoy? ¿A qué intereses sirve/a quién sirve la Geografía aprendida hoy en la universidad?</a:t>
            </a:r>
            <a:endParaRPr lang="pt-B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s-EC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¿Cómo romper con estas estructuras (que son también estructuras mentales)? ¿Para qué quiero que sirva mi trabajo como geógrafo?</a:t>
            </a:r>
            <a:endParaRPr lang="pt-B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EC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¿Como vincular la producción de mapas a un análisis geográfico crítico? 		</a:t>
            </a:r>
            <a:endParaRPr lang="es-EC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2 CuadroTexto"/>
          <p:cNvSpPr txBox="1"/>
          <p:nvPr/>
        </p:nvSpPr>
        <p:spPr>
          <a:xfrm>
            <a:off x="2071670" y="500042"/>
            <a:ext cx="5072098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Cuestiones para reflexión</a:t>
            </a:r>
            <a:endParaRPr lang="es-EC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714348" y="928670"/>
            <a:ext cx="7786742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 el mundo está, como ahora está, patas para arriba, ¿no habría que darlo vuelta para que pueda pararse sobre sus pies? 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s-EC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(Eduardo Galeano)</a:t>
            </a:r>
            <a:endParaRPr lang="es-EC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286124"/>
            <a:ext cx="5334000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447</Words>
  <Application>Microsoft Office PowerPoint</Application>
  <PresentationFormat>Apresentação na tela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de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Categorias de distribucion</dc:title>
  <dc:creator>Reuniones</dc:creator>
  <cp:lastModifiedBy>Manu</cp:lastModifiedBy>
  <cp:revision>81</cp:revision>
  <dcterms:created xsi:type="dcterms:W3CDTF">2012-06-12T16:56:13Z</dcterms:created>
  <dcterms:modified xsi:type="dcterms:W3CDTF">2013-05-02T22:57:59Z</dcterms:modified>
</cp:coreProperties>
</file>